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Source Code Pro"/>
      <p:regular r:id="rId22"/>
      <p:bold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SourceCodePro-regular.fntdata"/><Relationship Id="rId21" Type="http://schemas.openxmlformats.org/officeDocument/2006/relationships/slide" Target="slides/slide17.xml"/><Relationship Id="rId24" Type="http://schemas.openxmlformats.org/officeDocument/2006/relationships/font" Target="fonts/Oswald-regular.fntdata"/><Relationship Id="rId23" Type="http://schemas.openxmlformats.org/officeDocument/2006/relationships/font" Target="fonts/SourceCodePr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Oswa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Shape 5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 Management Tool</a:t>
            </a:r>
            <a:endParaRPr/>
          </a:p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Stop Solution for all your HR Needs.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 Diagram</a:t>
            </a:r>
            <a:r>
              <a:rPr lang="en"/>
              <a:t> :</a:t>
            </a:r>
            <a:endParaRPr/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2225" y="0"/>
            <a:ext cx="670655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our Database :</a:t>
            </a:r>
            <a:endParaRPr/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HR Management tool uses an efficient database with all the tables of this app following 1NF, 2NF and 3NF form. These forms reduces the time taken by a query to execute and reduces data redundancy in database and saves storage space as well without increasing the complexity of database. Thus, our app is supported by a nicely developed backend which makes it fast, efficient and reliable.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samples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 Tool</a:t>
            </a:r>
            <a:endParaRPr/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Featuring minimal design and only required features, this app loads seamlessly on web.</a:t>
            </a:r>
            <a:endParaRPr/>
          </a:p>
        </p:txBody>
      </p:sp>
      <p:pic>
        <p:nvPicPr>
          <p:cNvPr descr="Open Chromebook laptop computer"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0750" y="697325"/>
            <a:ext cx="6304199" cy="37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5700" y="1003325"/>
            <a:ext cx="4696824" cy="264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5800" y="1379450"/>
            <a:ext cx="4685102" cy="2635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 Chromebook laptop computer"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6575" y="1071988"/>
            <a:ext cx="6304199" cy="37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Shape 163"/>
          <p:cNvSpPr txBox="1"/>
          <p:nvPr>
            <p:ph idx="4294967295"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 Search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9800" y="1096850"/>
            <a:ext cx="5244077" cy="29498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 Chromebook laptop computer" id="169" name="Shape 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8200" y="801400"/>
            <a:ext cx="6937575" cy="411395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 txBox="1"/>
          <p:nvPr>
            <p:ph idx="4294967295" type="title"/>
          </p:nvPr>
        </p:nvSpPr>
        <p:spPr>
          <a:xfrm>
            <a:off x="121800" y="409525"/>
            <a:ext cx="2808000" cy="166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Attendance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Incentive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8200" y="801400"/>
            <a:ext cx="6937575" cy="411395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>
            <p:ph idx="4294967295" type="title"/>
          </p:nvPr>
        </p:nvSpPr>
        <p:spPr>
          <a:xfrm>
            <a:off x="121800" y="466725"/>
            <a:ext cx="2808000" cy="70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Salary/PayRoll</a:t>
            </a:r>
            <a:endParaRPr/>
          </a:p>
        </p:txBody>
      </p:sp>
      <p:pic>
        <p:nvPicPr>
          <p:cNvPr id="177" name="Shape 1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29800" y="1143216"/>
            <a:ext cx="5178326" cy="2912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Developed</a:t>
            </a:r>
            <a:r>
              <a:rPr lang="en"/>
              <a:t> By:</a:t>
            </a:r>
            <a:endParaRPr/>
          </a:p>
        </p:txBody>
      </p:sp>
      <p:sp>
        <p:nvSpPr>
          <p:cNvPr id="183" name="Shape 183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Group-22</a:t>
            </a:r>
            <a:endParaRPr b="1" u="sng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Luv Kumar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IIT2016085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Pranav Mahajan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IIT20160</a:t>
            </a:r>
            <a:r>
              <a:rPr lang="en" sz="1500"/>
              <a:t>86</a:t>
            </a:r>
            <a:endParaRPr sz="15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Madhur Gupta</a:t>
            </a:r>
            <a:endParaRPr b="1"/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IIT20160</a:t>
            </a:r>
            <a:r>
              <a:rPr lang="en" sz="1500"/>
              <a:t>83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HR Tool</a:t>
            </a:r>
            <a:endParaRPr/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 Management tool has been developed by group 22 for the DBMS Project. It has all the required features, such as, maintaining employee record, generating </a:t>
            </a:r>
            <a:r>
              <a:rPr lang="en"/>
              <a:t>paychecks</a:t>
            </a:r>
            <a:r>
              <a:rPr lang="en"/>
              <a:t>, adding incentive, adding leaves and viewing and searching employee profiles.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also features separate admin logins and employee logins to give admins the extra features which can’t be accessed by regular employees.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of our Project :</a:t>
            </a:r>
            <a:endParaRPr/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1.) Hierarchical</a:t>
            </a:r>
            <a:r>
              <a:rPr lang="en"/>
              <a:t> framework of organisation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2.) Employee search with filters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3.) Communication between employee and admin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4.) Payroll generation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Framework </a:t>
            </a:r>
            <a:r>
              <a:rPr lang="en"/>
              <a:t>:</a:t>
            </a: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125" y="1258400"/>
            <a:ext cx="6257762" cy="373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Employee Search</a:t>
            </a:r>
            <a:r>
              <a:rPr lang="en"/>
              <a:t> :</a:t>
            </a:r>
            <a:endParaRPr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13" y="1543050"/>
            <a:ext cx="7572375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Employee Admin Communication </a:t>
            </a:r>
            <a:r>
              <a:rPr lang="en"/>
              <a:t>:</a:t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5563" y="1234800"/>
            <a:ext cx="1872876" cy="373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Payroll Generation</a:t>
            </a:r>
            <a:r>
              <a:rPr lang="en"/>
              <a:t> :</a:t>
            </a:r>
            <a:endParaRPr/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3588" y="1340975"/>
            <a:ext cx="6036836" cy="373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Shape 104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Shape 10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 :</a:t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CSS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Flask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MySQL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Shape 118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Shape 11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Tables Used :</a:t>
            </a:r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14982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 txBox="1"/>
          <p:nvPr/>
        </p:nvSpPr>
        <p:spPr>
          <a:xfrm>
            <a:off x="1498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Attendance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1602839" y="22358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 txBox="1"/>
          <p:nvPr/>
        </p:nvSpPr>
        <p:spPr>
          <a:xfrm>
            <a:off x="1602838" y="25968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City_State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3146801" y="22358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 txBox="1"/>
          <p:nvPr/>
        </p:nvSpPr>
        <p:spPr>
          <a:xfrm>
            <a:off x="3146800" y="25970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Employee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7660676" y="22358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Shape 127"/>
          <p:cNvSpPr txBox="1"/>
          <p:nvPr/>
        </p:nvSpPr>
        <p:spPr>
          <a:xfrm>
            <a:off x="7660675" y="25969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State_Nation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8" name="Shape 128"/>
          <p:cNvSpPr/>
          <p:nvPr/>
        </p:nvSpPr>
        <p:spPr>
          <a:xfrm>
            <a:off x="4638876" y="22359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 txBox="1"/>
          <p:nvPr/>
        </p:nvSpPr>
        <p:spPr>
          <a:xfrm>
            <a:off x="4638875" y="25970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Incentive</a:t>
            </a:r>
            <a:endParaRPr sz="16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6149764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 txBox="1"/>
          <p:nvPr/>
        </p:nvSpPr>
        <p:spPr>
          <a:xfrm>
            <a:off x="6149763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Salary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